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Old Standard TT"/>
      <p:regular r:id="rId20"/>
      <p:bold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11" Type="http://schemas.openxmlformats.org/officeDocument/2006/relationships/slide" Target="slides/slide6.xml"/><Relationship Id="rId22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21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58c78e401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58c78e401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58c78e401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58c78e401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58c78e40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58c78e40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58c78e401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58c78e401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58c78e401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58c78e401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58c78e40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58c78e40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58c78e40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58c78e40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8c78e40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8c78e40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58c78e40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58c78e40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58c78e401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58c78e401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58c78e401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58c78e401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58c78e401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58c78e401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58c78e401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58c78e40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5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Vehicle Lane Detector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Goldstein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</a:t>
            </a:r>
            <a:r>
              <a:rPr lang="en"/>
              <a:t> </a:t>
            </a:r>
            <a:r>
              <a:rPr lang="en"/>
              <a:t>Autoencoder</a:t>
            </a:r>
            <a:r>
              <a:rPr lang="en"/>
              <a:t> (VGG16)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Combined Lane Detection with Vehicle Detection using Yolo V5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Display prediction confidence as well as radius of curvature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Further implementation of lane prediction Flask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675" y="1461100"/>
            <a:ext cx="4143600" cy="31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38" y="1356075"/>
            <a:ext cx="4214125" cy="316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925" y="58438"/>
            <a:ext cx="2059275" cy="5026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29300" y="2006250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Utilized 12,000 recorded driving images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Each image had a corresponding text file containing polynomials used for labeled lane markings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-"/>
            </a:pPr>
            <a:r>
              <a:rPr lang="en"/>
              <a:t>These polynomial text files were converted to labeled lane images to be trained to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50" y="2006250"/>
            <a:ext cx="4267050" cy="240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729300" y="19994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Road images standardized to pixel size of (80,160,3)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RGB color values normalized from (0-255) to (0-1) range for Keras </a:t>
            </a:r>
            <a:r>
              <a:rPr lang="en"/>
              <a:t>interpretability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1000"/>
              </a:spcAft>
              <a:buSzPct val="100000"/>
              <a:buChar char="-"/>
            </a:pPr>
            <a:r>
              <a:rPr lang="en"/>
              <a:t>Labeled dataset contains solely the ‘G’ channel from an RGB image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50" y="16754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Baseline Model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Baseline neural network contained one inner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was evaluated using mean squared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Loss showed convergence around 10 epochs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0" y="15967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Fully Connected CNN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702825" y="210622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Final model used was fully connected CNN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Model contained 13 deep layers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Implemented</a:t>
            </a:r>
            <a:r>
              <a:rPr lang="en"/>
              <a:t> encoder-decoder </a:t>
            </a:r>
            <a:r>
              <a:rPr lang="en"/>
              <a:t>architecture</a:t>
            </a:r>
            <a:r>
              <a:rPr lang="en"/>
              <a:t> as it is known to perform well for pixel segmentation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1000"/>
              </a:spcAft>
              <a:buSzPct val="100000"/>
              <a:buChar char="-"/>
            </a:pPr>
            <a:r>
              <a:rPr lang="en"/>
              <a:t>Model outputs pixel array to be evaluated against ground truth pixel array with regression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825" y="2370000"/>
            <a:ext cx="4638001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71600"/>
            <a:ext cx="4260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Final model converged to a mean squared error loss value of 0.0059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Optimal hyperparameters selection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Batch Size: 128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Epochs: 10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Dropout: 0.2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800" y="15109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2034563"/>
            <a:ext cx="42603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Baseline model tended to categorize any flat surface in image as lane segment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950" y="1375690"/>
            <a:ext cx="3985350" cy="29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71600"/>
            <a:ext cx="3643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Final model successfully deciphered roadway from non-roadway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struggled to maintain lane prediction toward image horizon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struggled with shadowy conditions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600" y="3002975"/>
            <a:ext cx="2352700" cy="11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600" y="1171600"/>
            <a:ext cx="2352700" cy="11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5550" y="1171600"/>
            <a:ext cx="2352700" cy="11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5550" y="3002975"/>
            <a:ext cx="2352700" cy="11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 flipH="1" rot="10800000">
            <a:off x="311700" y="1129300"/>
            <a:ext cx="793200" cy="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300" y="1129301"/>
            <a:ext cx="3583000" cy="17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500" y="3140725"/>
            <a:ext cx="3583000" cy="17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6699"/>
            <a:ext cx="3473425" cy="17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